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75" r:id="rId7"/>
  </p:sldMasterIdLst>
  <p:notesMasterIdLst>
    <p:notesMasterId r:id="rId24"/>
  </p:notesMasterIdLst>
  <p:sldIdLst>
    <p:sldId id="2076137761" r:id="rId8"/>
    <p:sldId id="259" r:id="rId9"/>
    <p:sldId id="2076136817" r:id="rId10"/>
    <p:sldId id="10928" r:id="rId11"/>
    <p:sldId id="10929" r:id="rId12"/>
    <p:sldId id="1761" r:id="rId13"/>
    <p:sldId id="2444" r:id="rId14"/>
    <p:sldId id="1762" r:id="rId15"/>
    <p:sldId id="1763" r:id="rId16"/>
    <p:sldId id="10930" r:id="rId17"/>
    <p:sldId id="10931" r:id="rId18"/>
    <p:sldId id="10944" r:id="rId19"/>
    <p:sldId id="10945" r:id="rId20"/>
    <p:sldId id="10946" r:id="rId21"/>
    <p:sldId id="10947"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17/08/2021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4</a:t>
            </a:fld>
            <a:endParaRPr lang="en-US"/>
          </a:p>
        </p:txBody>
      </p:sp>
    </p:spTree>
    <p:extLst>
      <p:ext uri="{BB962C8B-B14F-4D97-AF65-F5344CB8AC3E}">
        <p14:creationId xmlns:p14="http://schemas.microsoft.com/office/powerpoint/2010/main" val="119823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12</a:t>
            </a:fld>
            <a:endParaRPr lang="en-US"/>
          </a:p>
        </p:txBody>
      </p:sp>
    </p:spTree>
    <p:extLst>
      <p:ext uri="{BB962C8B-B14F-4D97-AF65-F5344CB8AC3E}">
        <p14:creationId xmlns:p14="http://schemas.microsoft.com/office/powerpoint/2010/main" val="3513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3.png"/><Relationship Id="rId4" Type="http://schemas.openxmlformats.org/officeDocument/2006/relationships/image" Target="../media/image4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9.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2597205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8/17/2021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42526217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2591708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6287169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7708109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17-08-2021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468435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72131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942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17-08-2021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95247172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442071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415090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4156287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1356389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848975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829779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32226368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410206330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502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575289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862286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90731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26177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935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7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56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776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0364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694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1097109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952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8/17/2021</a:t>
            </a:fld>
            <a:endParaRPr>
              <a:solidFill>
                <a:srgbClr val="292929">
                  <a:tint val="75000"/>
                </a:srgbClr>
              </a:solidFill>
            </a:endParaRPr>
          </a:p>
        </p:txBody>
      </p:sp>
    </p:spTree>
    <p:extLst>
      <p:ext uri="{BB962C8B-B14F-4D97-AF65-F5344CB8AC3E}">
        <p14:creationId xmlns:p14="http://schemas.microsoft.com/office/powerpoint/2010/main" val="20256709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528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8/17/2021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8/17/2021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7.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image" Target="../media/image9.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9.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image" Target="../media/image9.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image" Target="../media/image40.emf"/><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2" r:id="rId15"/>
    <p:sldLayoutId id="2147483873" r:id="rId16"/>
    <p:sldLayoutId id="214748387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17-08-2021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353651442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54.xml"/><Relationship Id="rId1" Type="http://schemas.openxmlformats.org/officeDocument/2006/relationships/themeOverride" Target="../theme/themeOverride1.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3186-9DCB-4E1C-BF67-72CC97CF3404}"/>
              </a:ext>
            </a:extLst>
          </p:cNvPr>
          <p:cNvSpPr>
            <a:spLocks noGrp="1"/>
          </p:cNvSpPr>
          <p:nvPr>
            <p:ph type="title"/>
          </p:nvPr>
        </p:nvSpPr>
        <p:spPr>
          <a:xfrm>
            <a:off x="593103" y="186016"/>
            <a:ext cx="10515600" cy="784945"/>
          </a:xfrm>
        </p:spPr>
        <p:txBody>
          <a:bodyPr/>
          <a:lstStyle/>
          <a:p>
            <a:r>
              <a:rPr lang="en-US" dirty="0"/>
              <a:t>A brief tour of Power Automate</a:t>
            </a:r>
          </a:p>
        </p:txBody>
      </p:sp>
      <p:pic>
        <p:nvPicPr>
          <p:cNvPr id="4" name="Picture 3">
            <a:extLst>
              <a:ext uri="{FF2B5EF4-FFF2-40B4-BE49-F238E27FC236}">
                <a16:creationId xmlns:a16="http://schemas.microsoft.com/office/drawing/2014/main" id="{723870BE-6B7A-428C-9576-344DB2992DF6}"/>
              </a:ext>
            </a:extLst>
          </p:cNvPr>
          <p:cNvPicPr>
            <a:picLocks noChangeAspect="1"/>
          </p:cNvPicPr>
          <p:nvPr/>
        </p:nvPicPr>
        <p:blipFill>
          <a:blip r:embed="rId2"/>
          <a:stretch>
            <a:fillRect/>
          </a:stretch>
        </p:blipFill>
        <p:spPr>
          <a:xfrm>
            <a:off x="0" y="1046084"/>
            <a:ext cx="12192000" cy="5086350"/>
          </a:xfrm>
          <a:prstGeom prst="rect">
            <a:avLst/>
          </a:prstGeom>
        </p:spPr>
      </p:pic>
    </p:spTree>
    <p:extLst>
      <p:ext uri="{BB962C8B-B14F-4D97-AF65-F5344CB8AC3E}">
        <p14:creationId xmlns:p14="http://schemas.microsoft.com/office/powerpoint/2010/main" val="150936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8DFC-E32F-4B26-808C-A3AF66655BC2}"/>
              </a:ext>
            </a:extLst>
          </p:cNvPr>
          <p:cNvSpPr>
            <a:spLocks noGrp="1"/>
          </p:cNvSpPr>
          <p:nvPr>
            <p:ph type="title"/>
          </p:nvPr>
        </p:nvSpPr>
        <p:spPr>
          <a:xfrm>
            <a:off x="585216" y="1872413"/>
            <a:ext cx="6400800" cy="1661993"/>
          </a:xfrm>
        </p:spPr>
        <p:txBody>
          <a:bodyPr/>
          <a:lstStyle/>
          <a:p>
            <a:r>
              <a:rPr lang="en-US" dirty="0"/>
              <a:t>Create your first flow</a:t>
            </a:r>
          </a:p>
        </p:txBody>
      </p:sp>
    </p:spTree>
    <p:extLst>
      <p:ext uri="{BB962C8B-B14F-4D97-AF65-F5344CB8AC3E}">
        <p14:creationId xmlns:p14="http://schemas.microsoft.com/office/powerpoint/2010/main" val="272243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33A8-1CB9-43A8-A498-9806A3F2DB39}"/>
              </a:ext>
            </a:extLst>
          </p:cNvPr>
          <p:cNvSpPr>
            <a:spLocks noGrp="1"/>
          </p:cNvSpPr>
          <p:nvPr>
            <p:ph type="title"/>
          </p:nvPr>
        </p:nvSpPr>
        <p:spPr>
          <a:xfrm>
            <a:off x="584200" y="2702779"/>
            <a:ext cx="11425548" cy="830997"/>
          </a:xfrm>
        </p:spPr>
        <p:txBody>
          <a:bodyPr/>
          <a:lstStyle/>
          <a:p>
            <a:r>
              <a:rPr lang="en-US" dirty="0"/>
              <a:t>Power Automate Desktop flow</a:t>
            </a:r>
          </a:p>
        </p:txBody>
      </p:sp>
    </p:spTree>
    <p:extLst>
      <p:ext uri="{BB962C8B-B14F-4D97-AF65-F5344CB8AC3E}">
        <p14:creationId xmlns:p14="http://schemas.microsoft.com/office/powerpoint/2010/main" val="225326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E382-1EBC-4642-A980-ED407D5859E1}"/>
              </a:ext>
            </a:extLst>
          </p:cNvPr>
          <p:cNvSpPr>
            <a:spLocks noGrp="1"/>
          </p:cNvSpPr>
          <p:nvPr>
            <p:ph type="title"/>
          </p:nvPr>
        </p:nvSpPr>
        <p:spPr>
          <a:xfrm>
            <a:off x="311085" y="280284"/>
            <a:ext cx="11042715" cy="803799"/>
          </a:xfrm>
        </p:spPr>
        <p:txBody>
          <a:bodyPr/>
          <a:lstStyle/>
          <a:p>
            <a:r>
              <a:rPr lang="en-US" dirty="0"/>
              <a:t>Software installation</a:t>
            </a:r>
          </a:p>
        </p:txBody>
      </p:sp>
      <p:pic>
        <p:nvPicPr>
          <p:cNvPr id="4" name="Picture 3">
            <a:extLst>
              <a:ext uri="{FF2B5EF4-FFF2-40B4-BE49-F238E27FC236}">
                <a16:creationId xmlns:a16="http://schemas.microsoft.com/office/drawing/2014/main" id="{8E70A522-7656-410A-8539-89BF4DAEEFC7}"/>
              </a:ext>
            </a:extLst>
          </p:cNvPr>
          <p:cNvPicPr>
            <a:picLocks noChangeAspect="1"/>
          </p:cNvPicPr>
          <p:nvPr/>
        </p:nvPicPr>
        <p:blipFill>
          <a:blip r:embed="rId2"/>
          <a:stretch>
            <a:fillRect/>
          </a:stretch>
        </p:blipFill>
        <p:spPr>
          <a:xfrm>
            <a:off x="0" y="2273084"/>
            <a:ext cx="12192000" cy="2311831"/>
          </a:xfrm>
          <a:prstGeom prst="rect">
            <a:avLst/>
          </a:prstGeom>
        </p:spPr>
      </p:pic>
    </p:spTree>
    <p:extLst>
      <p:ext uri="{BB962C8B-B14F-4D97-AF65-F5344CB8AC3E}">
        <p14:creationId xmlns:p14="http://schemas.microsoft.com/office/powerpoint/2010/main" val="3220220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E382-1EBC-4642-A980-ED407D5859E1}"/>
              </a:ext>
            </a:extLst>
          </p:cNvPr>
          <p:cNvSpPr>
            <a:spLocks noGrp="1"/>
          </p:cNvSpPr>
          <p:nvPr>
            <p:ph type="title"/>
          </p:nvPr>
        </p:nvSpPr>
        <p:spPr>
          <a:xfrm>
            <a:off x="320512" y="7086"/>
            <a:ext cx="11042715" cy="803799"/>
          </a:xfrm>
        </p:spPr>
        <p:txBody>
          <a:bodyPr/>
          <a:lstStyle/>
          <a:p>
            <a:r>
              <a:rPr lang="en-US" dirty="0"/>
              <a:t>Explore Power Automate Desktop</a:t>
            </a:r>
          </a:p>
        </p:txBody>
      </p:sp>
      <p:pic>
        <p:nvPicPr>
          <p:cNvPr id="1026" name="Picture 2" descr="Screenshot of the designer screen with features highlighted.">
            <a:extLst>
              <a:ext uri="{FF2B5EF4-FFF2-40B4-BE49-F238E27FC236}">
                <a16:creationId xmlns:a16="http://schemas.microsoft.com/office/drawing/2014/main" id="{31D4B43A-2546-4F40-AA90-D89A7C7AF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433" y="748891"/>
            <a:ext cx="8040327" cy="53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54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786B-FD7D-43D9-B19D-08D6F457F73C}"/>
              </a:ext>
            </a:extLst>
          </p:cNvPr>
          <p:cNvSpPr>
            <a:spLocks noGrp="1"/>
          </p:cNvSpPr>
          <p:nvPr>
            <p:ph type="title"/>
          </p:nvPr>
        </p:nvSpPr>
        <p:spPr>
          <a:xfrm>
            <a:off x="585216" y="1041416"/>
            <a:ext cx="8398528" cy="2492990"/>
          </a:xfrm>
        </p:spPr>
        <p:txBody>
          <a:bodyPr/>
          <a:lstStyle/>
          <a:p>
            <a:r>
              <a:rPr lang="en-US" dirty="0"/>
              <a:t>Create your first Power Automate Desktop flow</a:t>
            </a:r>
          </a:p>
        </p:txBody>
      </p:sp>
    </p:spTree>
    <p:extLst>
      <p:ext uri="{BB962C8B-B14F-4D97-AF65-F5344CB8AC3E}">
        <p14:creationId xmlns:p14="http://schemas.microsoft.com/office/powerpoint/2010/main" val="263841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2: Power Packed Day with Power Automate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Power Automate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types and expression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Working with Arrays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Control flow and action settings</a:t>
            </a:r>
          </a:p>
          <a:p>
            <a:pPr marL="342900" lvl="0" indent="-342900" defTabSz="1955800">
              <a:spcBef>
                <a:spcPct val="0"/>
              </a:spcBef>
              <a:spcAft>
                <a:spcPct val="35000"/>
              </a:spcAft>
              <a:buFont typeface="Wingdings" panose="05000000000000000000" pitchFamily="2" charset="2"/>
              <a:buChar char="ü"/>
              <a:defRPr/>
            </a:pPr>
            <a:r>
              <a:rPr lang="en-IN" sz="2400">
                <a:solidFill>
                  <a:srgbClr val="2F2F2F"/>
                </a:solidFill>
              </a:rPr>
              <a:t>Demo</a:t>
            </a: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7353169" cy="1661993"/>
          </a:xfrm>
        </p:spPr>
        <p:txBody>
          <a:bodyPr/>
          <a:lstStyle/>
          <a:p>
            <a:r>
              <a:rPr lang="en-US" dirty="0"/>
              <a:t>Get started with Power Automate</a:t>
            </a:r>
          </a:p>
        </p:txBody>
      </p:sp>
    </p:spTree>
    <p:extLst>
      <p:ext uri="{BB962C8B-B14F-4D97-AF65-F5344CB8AC3E}">
        <p14:creationId xmlns:p14="http://schemas.microsoft.com/office/powerpoint/2010/main" val="4284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3186-9DCB-4E1C-BF67-72CC97CF3404}"/>
              </a:ext>
            </a:extLst>
          </p:cNvPr>
          <p:cNvSpPr>
            <a:spLocks noGrp="1"/>
          </p:cNvSpPr>
          <p:nvPr>
            <p:ph type="title"/>
          </p:nvPr>
        </p:nvSpPr>
        <p:spPr>
          <a:xfrm>
            <a:off x="593103" y="186016"/>
            <a:ext cx="10515600" cy="784945"/>
          </a:xfrm>
        </p:spPr>
        <p:txBody>
          <a:bodyPr/>
          <a:lstStyle/>
          <a:p>
            <a:r>
              <a:rPr lang="en-US"/>
              <a:t>Introduction to Power Automate</a:t>
            </a:r>
            <a:endParaRPr lang="en-US" dirty="0"/>
          </a:p>
        </p:txBody>
      </p:sp>
      <p:pic>
        <p:nvPicPr>
          <p:cNvPr id="1026" name="Picture 2" descr="Screenshot of the beginning of the list of services.">
            <a:extLst>
              <a:ext uri="{FF2B5EF4-FFF2-40B4-BE49-F238E27FC236}">
                <a16:creationId xmlns:a16="http://schemas.microsoft.com/office/drawing/2014/main" id="{7696A2ED-6137-4704-9C57-E5E148A0F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816" y="962078"/>
            <a:ext cx="4812163" cy="50759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9D1DDD-538E-4C2F-BDA9-35FCF024CC54}"/>
              </a:ext>
            </a:extLst>
          </p:cNvPr>
          <p:cNvPicPr>
            <a:picLocks noChangeAspect="1"/>
          </p:cNvPicPr>
          <p:nvPr/>
        </p:nvPicPr>
        <p:blipFill>
          <a:blip r:embed="rId3"/>
          <a:stretch>
            <a:fillRect/>
          </a:stretch>
        </p:blipFill>
        <p:spPr>
          <a:xfrm>
            <a:off x="2057449" y="2595429"/>
            <a:ext cx="2292287" cy="1809238"/>
          </a:xfrm>
          <a:prstGeom prst="rect">
            <a:avLst/>
          </a:prstGeom>
        </p:spPr>
      </p:pic>
    </p:spTree>
    <p:extLst>
      <p:ext uri="{BB962C8B-B14F-4D97-AF65-F5344CB8AC3E}">
        <p14:creationId xmlns:p14="http://schemas.microsoft.com/office/powerpoint/2010/main" val="301755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38200" y="189761"/>
            <a:ext cx="10515600" cy="1325563"/>
          </a:xfrm>
        </p:spPr>
        <p:txBody>
          <a:bodyPr>
            <a:normAutofit/>
          </a:bodyPr>
          <a:lstStyle/>
          <a:p>
            <a:r>
              <a:rPr lang="en-US" sz="5400" spc="-50" dirty="0">
                <a:ln w="3175">
                  <a:noFill/>
                </a:ln>
                <a:solidFill>
                  <a:schemeClr val="accent1"/>
                </a:solidFill>
                <a:ea typeface="+mn-ea"/>
                <a:cs typeface="Segoe UI" pitchFamily="34" charset="0"/>
              </a:rPr>
              <a:t>Types of Power Automate</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Three major components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Triggers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Actions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2</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string field would see:</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1</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452</TotalTime>
  <Words>255</Words>
  <Application>Microsoft Office PowerPoint</Application>
  <PresentationFormat>Widescreen</PresentationFormat>
  <Paragraphs>90</Paragraphs>
  <Slides>16</Slides>
  <Notes>5</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Arial</vt:lpstr>
      <vt:lpstr>Calibri</vt:lpstr>
      <vt:lpstr>Calibri Light</vt:lpstr>
      <vt:lpstr>Consolas</vt:lpstr>
      <vt:lpstr>Proxima Nova</vt:lpstr>
      <vt:lpstr>Segoe UI</vt:lpstr>
      <vt:lpstr>Segoe UI (Body)</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1_Office Theme</vt:lpstr>
      <vt:lpstr>PowerPoint Presentation</vt:lpstr>
      <vt:lpstr>PowerPoint Presentation</vt:lpstr>
      <vt:lpstr>Agenda</vt:lpstr>
      <vt:lpstr>Get started with Power Automate</vt:lpstr>
      <vt:lpstr>Introduction to Power Automate</vt:lpstr>
      <vt:lpstr>Types of Power Automate</vt:lpstr>
      <vt:lpstr>Flow Components</vt:lpstr>
      <vt:lpstr>Actions in flows</vt:lpstr>
      <vt:lpstr>Flowing data</vt:lpstr>
      <vt:lpstr>A brief tour of Power Automate</vt:lpstr>
      <vt:lpstr>Create your first flow</vt:lpstr>
      <vt:lpstr>Power Automate Desktop flow</vt:lpstr>
      <vt:lpstr>Software installation</vt:lpstr>
      <vt:lpstr>Explore Power Automate Desktop</vt:lpstr>
      <vt:lpstr>Create your first Power Automate Desktop 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99</cp:revision>
  <dcterms:created xsi:type="dcterms:W3CDTF">2020-02-12T12:44:10Z</dcterms:created>
  <dcterms:modified xsi:type="dcterms:W3CDTF">2021-08-17T10:14:46Z</dcterms:modified>
</cp:coreProperties>
</file>